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glish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13"/>
    <p:restoredTop sz="94653"/>
  </p:normalViewPr>
  <p:slideViewPr>
    <p:cSldViewPr snapToGrid="0" snapToObjects="1">
      <p:cViewPr varScale="1">
        <p:scale>
          <a:sx n="105" d="100"/>
          <a:sy n="105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0C24-2D23-3647-902C-94CDE541A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31588F-359D-F44C-A27C-9CBF6A5C6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glish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F9FE3-659F-AB45-9CDC-04CB8B4EE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2203F-18AE-D24F-A430-F45B9D8CB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F0ED0-57B4-EC48-A325-462B9A94F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3968425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8720B-822A-904A-B972-146C799D6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299957-5911-0842-9105-A4373297E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C7DA9-4EFB-FA41-8EB8-08334A839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5E1BA-8AE6-7F46-BA91-0399B0EB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E9542-6FCA-4A4B-AA25-78B8C10E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272720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BFD05-64BE-C643-8195-7207E3118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2FDD-0E35-5B42-BD5E-057B678FA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32D7F-0AE1-9B44-9FFF-2ABC34F19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C0A71-4F0F-1F47-BC0F-0AE73C846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48177-D6F7-AD4A-8E4F-0389CF52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349782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A92A-6B27-B742-97F0-06C614021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48B2B-B0BB-3B4C-B551-97424EE6B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8787B-B35F-BA48-9631-13DE2994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6DC81-3077-2E40-921C-B29069BE4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F800A-4C66-E741-841B-380EB88EF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1496265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59B93-5B41-F545-82C1-32E6BCFE9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DA20A-7D37-2D48-BF1D-15363BDF2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BEC83-B2E7-4A48-9A88-56E2A891A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789C1-1E4B-314C-AA6D-0A46C92C2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17AF4-BCA6-8547-9F07-457F096D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348125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DB3E0-147C-DE4C-B22A-8FAA04370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96CAD-B32A-054B-92A4-173FB0FFC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0F60C4-45F4-C445-A8A1-765116D31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82A97-F291-7F4C-BAE9-2E9A6EB18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9CE34-5436-2A45-A0C2-941064F15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E565D3-0388-0641-B508-96C7C873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3304183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9F31D-0B57-AC40-A9F1-FA9A8DE2F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C3DD-FD1B-4F49-99DF-849558D32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38001-B1BA-B04F-A484-E464C38094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B8D7AA-EA4E-4A42-A40F-D6703F1280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52F81-8645-D241-AFB6-A41591324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AED2C5-444E-EC4C-AB01-CE79311A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F5E381-8D7A-934D-B064-0710CB949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60A61A-33A2-9348-9F23-D3F34342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2802966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3AB9-3A18-9D45-A4C6-4CC65D556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898FF-E053-D849-8FA0-D6A8A443A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72DCBB-E02A-1C4D-8C51-ABBCA36AD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49F1B-FEBC-AF41-B322-FCC76B4F3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268189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9C2829-FFFE-1341-86C5-51817AD0F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FC01C-4267-EE45-98CF-FABB503F5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8EAC5-F4BA-1A46-9838-2FCB98E8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2718148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91094-22EB-3343-B87A-A8ADDBCA9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CB565-5C6A-D849-A744-18AB187EA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5A89E-AA1F-4E40-A67B-F9A1E36CA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E77FD-1620-EC47-AD60-60154D5C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7B1B80-0E2F-E34A-B537-5D8DBBD9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03A73-EA70-404F-AE22-C147D970C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81645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2AF51-B139-F046-B137-A5AA9F570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51B0D5-E7D3-0949-91F6-756F7B9232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glish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4C12D-56C4-CF4E-989D-22A96B958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20503-D4E0-F042-BBE0-CF8AB68A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9EA77-5C25-D64D-B884-372199C9B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glish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49B4A-826D-0D49-869A-EF89F3B4C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1983695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DAA7F9-4C73-CF4D-8049-DF9FA177B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glish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C2AA4-423C-6942-803F-6C0611EB7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glish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31DE4-013A-114F-A8F1-A461D7B3B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B1940-A94E-A74D-A390-CEDB58FBD05C}" type="datetimeFigureOut">
              <a:rPr lang="english-GB" smtClean="0"/>
              <a:t>5/4/2022</a:t>
            </a:fld>
            <a:endParaRPr lang="english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74BCC-73D8-A140-8B95-4CDCC6209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glish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30952-1E59-734B-ABE7-C4A0743CD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E7C7A-4DF0-6443-9030-ABCAEE696953}" type="slidenum">
              <a:rPr lang="english-GB" smtClean="0"/>
              <a:t>‹#›</a:t>
            </a:fld>
            <a:endParaRPr lang="english-GB"/>
          </a:p>
        </p:txBody>
      </p:sp>
    </p:spTree>
    <p:extLst>
      <p:ext uri="{BB962C8B-B14F-4D97-AF65-F5344CB8AC3E}">
        <p14:creationId xmlns:p14="http://schemas.microsoft.com/office/powerpoint/2010/main" val="1337870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glish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F843B8-B27C-6D4C-8681-80DF9298BA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glish-GB"/>
          </a:p>
        </p:txBody>
      </p:sp>
      <p:pic>
        <p:nvPicPr>
          <p:cNvPr id="1026" name="Picture 2" descr="Nimbus 2000 | Harry Potter Wiki | Fandom">
            <a:extLst>
              <a:ext uri="{FF2B5EF4-FFF2-40B4-BE49-F238E27FC236}">
                <a16:creationId xmlns:a16="http://schemas.microsoft.com/office/drawing/2014/main" id="{7A9E021B-8E5A-DA4A-B08C-49B439485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0" y="278969"/>
            <a:ext cx="3460533" cy="153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ittle Witch Academia | Little Witch Academia Wiki | Fandom">
            <a:extLst>
              <a:ext uri="{FF2B5EF4-FFF2-40B4-BE49-F238E27FC236}">
                <a16:creationId xmlns:a16="http://schemas.microsoft.com/office/drawing/2014/main" id="{6EAA6EF9-5926-594A-BC2C-7330DEBFC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0" y="2054187"/>
            <a:ext cx="1444157" cy="183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ki's Delivery Service (1989) - IMDb">
            <a:extLst>
              <a:ext uri="{FF2B5EF4-FFF2-40B4-BE49-F238E27FC236}">
                <a16:creationId xmlns:a16="http://schemas.microsoft.com/office/drawing/2014/main" id="{369B2D75-D2C5-B949-A493-6AABB033D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834" y="1839398"/>
            <a:ext cx="2722218" cy="177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ry and the Witch's Flower (2017) - IMDb">
            <a:extLst>
              <a:ext uri="{FF2B5EF4-FFF2-40B4-BE49-F238E27FC236}">
                <a16:creationId xmlns:a16="http://schemas.microsoft.com/office/drawing/2014/main" id="{B86947C1-7102-5C4E-84D2-EE84FFF5E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801" y="3685375"/>
            <a:ext cx="2136022" cy="3038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heckmate — Would movie toothless die for hiccup?">
            <a:extLst>
              <a:ext uri="{FF2B5EF4-FFF2-40B4-BE49-F238E27FC236}">
                <a16:creationId xmlns:a16="http://schemas.microsoft.com/office/drawing/2014/main" id="{56E25DA1-30C4-084E-AB46-59590EDAF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191" y="260884"/>
            <a:ext cx="4219536" cy="179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pect Hiccup and Toothless (How to Train Your Dragon) : r/respectthreads">
            <a:extLst>
              <a:ext uri="{FF2B5EF4-FFF2-40B4-BE49-F238E27FC236}">
                <a16:creationId xmlns:a16="http://schemas.microsoft.com/office/drawing/2014/main" id="{6FA5A83C-3F67-1246-BED7-EA1D057DB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09" y="2297820"/>
            <a:ext cx="4009591" cy="250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tylized Low Poly Rocks 001 - Buy Royalty Free 3D model by Creative Trio  (@creativetrio) [606144d]">
            <a:extLst>
              <a:ext uri="{FF2B5EF4-FFF2-40B4-BE49-F238E27FC236}">
                <a16:creationId xmlns:a16="http://schemas.microsoft.com/office/drawing/2014/main" id="{E11DA48E-5E73-5744-A6DB-F111563F0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535" y="172067"/>
            <a:ext cx="2880103" cy="162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Mountains science guide | Formation, wildlife and tallest peaks | BBC  Science Focus Magazine">
            <a:extLst>
              <a:ext uri="{FF2B5EF4-FFF2-40B4-BE49-F238E27FC236}">
                <a16:creationId xmlns:a16="http://schemas.microsoft.com/office/drawing/2014/main" id="{2F33D302-CAF0-7A46-B83F-9A9797957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441" y="5047447"/>
            <a:ext cx="3265926" cy="139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Mountain - Wikipedia">
            <a:extLst>
              <a:ext uri="{FF2B5EF4-FFF2-40B4-BE49-F238E27FC236}">
                <a16:creationId xmlns:a16="http://schemas.microsoft.com/office/drawing/2014/main" id="{69EBFBEB-D52A-C14F-BF60-A39927E33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22" y="2295750"/>
            <a:ext cx="2722219" cy="1814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Fantasia – all the classical music used in the Disney film - Classic FM">
            <a:extLst>
              <a:ext uri="{FF2B5EF4-FFF2-40B4-BE49-F238E27FC236}">
                <a16:creationId xmlns:a16="http://schemas.microsoft.com/office/drawing/2014/main" id="{02F7FEE8-D642-F641-A5DF-86FE12663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97" y="4252845"/>
            <a:ext cx="2984859" cy="167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754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F843B8-B27C-6D4C-8681-80DF9298BA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glish-GB"/>
          </a:p>
        </p:txBody>
      </p:sp>
      <p:pic>
        <p:nvPicPr>
          <p:cNvPr id="1026" name="Picture 2" descr="Nimbus 2000 | Harry Potter Wiki | Fandom">
            <a:extLst>
              <a:ext uri="{FF2B5EF4-FFF2-40B4-BE49-F238E27FC236}">
                <a16:creationId xmlns:a16="http://schemas.microsoft.com/office/drawing/2014/main" id="{7A9E021B-8E5A-DA4A-B08C-49B439485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00" y="278969"/>
            <a:ext cx="3460533" cy="1533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ittle Witch Academia | Little Witch Academia Wiki | Fandom">
            <a:extLst>
              <a:ext uri="{FF2B5EF4-FFF2-40B4-BE49-F238E27FC236}">
                <a16:creationId xmlns:a16="http://schemas.microsoft.com/office/drawing/2014/main" id="{6EAA6EF9-5926-594A-BC2C-7330DEBFC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7" y="1887485"/>
            <a:ext cx="1924674" cy="244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ki's Delivery Service (1989) - IMDb">
            <a:extLst>
              <a:ext uri="{FF2B5EF4-FFF2-40B4-BE49-F238E27FC236}">
                <a16:creationId xmlns:a16="http://schemas.microsoft.com/office/drawing/2014/main" id="{369B2D75-D2C5-B949-A493-6AABB033D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05" y="4194084"/>
            <a:ext cx="3460532" cy="2255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ry and the Witch's Flower (2017) - IMDb">
            <a:extLst>
              <a:ext uri="{FF2B5EF4-FFF2-40B4-BE49-F238E27FC236}">
                <a16:creationId xmlns:a16="http://schemas.microsoft.com/office/drawing/2014/main" id="{B86947C1-7102-5C4E-84D2-EE84FFF5E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453" y="2283609"/>
            <a:ext cx="2136022" cy="3038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Fantasia – all the classical music used in the Disney film - Classic FM">
            <a:extLst>
              <a:ext uri="{FF2B5EF4-FFF2-40B4-BE49-F238E27FC236}">
                <a16:creationId xmlns:a16="http://schemas.microsoft.com/office/drawing/2014/main" id="{02F7FEE8-D642-F641-A5DF-86FE126637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67"/>
          <a:stretch/>
        </p:blipFill>
        <p:spPr bwMode="auto">
          <a:xfrm>
            <a:off x="3411412" y="696501"/>
            <a:ext cx="1436711" cy="167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18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Luke Hammond (Student)</cp:lastModifiedBy>
  <cp:revision>2</cp:revision>
  <dcterms:created xsi:type="dcterms:W3CDTF">2022-05-04T16:05:09Z</dcterms:created>
  <dcterms:modified xsi:type="dcterms:W3CDTF">2022-05-04T19:18:21Z</dcterms:modified>
</cp:coreProperties>
</file>

<file path=docProps/thumbnail.jpeg>
</file>